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46639-76E5-4084-B48E-D9E33876A941}" type="datetimeFigureOut">
              <a:rPr lang="nl-NL" smtClean="0"/>
              <a:t>19-3-2013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35D6F-DCDE-49CF-A16B-C1CFFB7E07F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Fotosynthese en verbranding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/>
        </p:nvGraphicFramePr>
        <p:xfrm>
          <a:off x="1647825" y="2514600"/>
          <a:ext cx="5848350" cy="1828800"/>
        </p:xfrm>
        <a:graphic>
          <a:graphicData uri="http://schemas.openxmlformats.org/drawingml/2006/table">
            <a:tbl>
              <a:tblPr/>
              <a:tblGrid>
                <a:gridCol w="1169670"/>
                <a:gridCol w="1169670"/>
                <a:gridCol w="1169670"/>
                <a:gridCol w="1169670"/>
                <a:gridCol w="116967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Arial"/>
                          <a:ea typeface="Times New Roman"/>
                        </a:rPr>
                        <a:t>lichtenergie</a:t>
                      </a:r>
                      <a:endParaRPr lang="nl-N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highlight>
                          <a:srgbClr val="FF0000"/>
                        </a:highlight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highlight>
                          <a:srgbClr val="FF0000"/>
                        </a:highlight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highlight>
                          <a:srgbClr val="FF0000"/>
                        </a:highlight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highlight>
                          <a:srgbClr val="FF0000"/>
                        </a:highlight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Arial"/>
                          <a:ea typeface="Times New Roman"/>
                        </a:rPr>
                        <a:t>↓</a:t>
                      </a:r>
                      <a:endParaRPr lang="nl-N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highlight>
                          <a:srgbClr val="FF0000"/>
                        </a:highlight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highlight>
                          <a:srgbClr val="FF0000"/>
                        </a:highlight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highlight>
                          <a:srgbClr val="FF0000"/>
                        </a:highlight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highlight>
                          <a:srgbClr val="FF0000"/>
                        </a:highlight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Arial"/>
                          <a:ea typeface="Times New Roman"/>
                        </a:rPr>
                        <a:t>Fotosynthese</a:t>
                      </a:r>
                      <a:endParaRPr lang="nl-N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Arial"/>
                          <a:ea typeface="Times New Roman"/>
                        </a:rPr>
                        <a:t>………………</a:t>
                      </a:r>
                      <a:endParaRPr lang="nl-N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Arial"/>
                          <a:ea typeface="Times New Roman"/>
                        </a:rPr>
                        <a:t>……………</a:t>
                      </a:r>
                      <a:endParaRPr lang="nl-N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Arial"/>
                          <a:ea typeface="Times New Roman"/>
                        </a:rPr>
                        <a:t>…………</a:t>
                      </a:r>
                      <a:endParaRPr lang="nl-N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Arial"/>
                          <a:ea typeface="Times New Roman"/>
                        </a:rPr>
                        <a:t>………….</a:t>
                      </a:r>
                      <a:endParaRPr lang="nl-N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Arial"/>
                          <a:ea typeface="Times New Roman"/>
                        </a:rPr>
                        <a:t>Verbranding</a:t>
                      </a:r>
                      <a:endParaRPr lang="nl-N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Arial"/>
                          <a:ea typeface="Times New Roman"/>
                        </a:rPr>
                        <a:t>↓</a:t>
                      </a:r>
                      <a:endParaRPr lang="nl-N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Arial"/>
                          <a:ea typeface="Times New Roman"/>
                        </a:rPr>
                        <a:t>Verbrandingsenergie</a:t>
                      </a:r>
                      <a:endParaRPr lang="nl-NL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 dirty="0"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Waar vindt verbranding plaats in de organismen?</a:t>
            </a:r>
            <a:br>
              <a:rPr lang="nl-NL" dirty="0"/>
            </a:b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r>
              <a:rPr lang="nl-NL" b="1" dirty="0">
                <a:solidFill>
                  <a:schemeClr val="tx1"/>
                </a:solidFill>
              </a:rPr>
              <a:t>Welke brandstof gebruikt ons lichaam?</a:t>
            </a:r>
          </a:p>
          <a:p>
            <a:r>
              <a:rPr lang="nl-NL" b="1" dirty="0">
                <a:solidFill>
                  <a:schemeClr val="tx1"/>
                </a:solidFill>
              </a:rPr>
              <a:t> </a:t>
            </a:r>
          </a:p>
          <a:p>
            <a:endParaRPr lang="nl-NL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4000" b="1" dirty="0"/>
              <a:t>Wat zijn fossiele brandstoffen? Goed uitleggen met 4 voorbeelden.</a:t>
            </a:r>
            <a:br>
              <a:rPr lang="nl-NL" sz="4000" b="1" dirty="0"/>
            </a:br>
            <a:endParaRPr lang="nl-NL" sz="40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nl-NL" sz="4800" b="1" dirty="0">
                <a:solidFill>
                  <a:schemeClr val="tx1"/>
                </a:solidFill>
              </a:rPr>
              <a:t>Wat zou er gebeuren als er geen planten meer op de aarde waren? Leg je antwoord uit!</a:t>
            </a:r>
          </a:p>
          <a:p>
            <a:endParaRPr lang="nl-NL" sz="4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7584" y="0"/>
            <a:ext cx="7139136" cy="45719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4400" dirty="0"/>
              <a:t>In diverse delen van de wereld worden bossen in een hoog tempo gekapt. Deze ontbossing versterkt het broeikaseffect. Waarom is dat denk je?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GFT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5400" i="1" dirty="0"/>
              <a:t>Onder welke omstandigheden kunnen bacteriën zich goed voortplanten?</a:t>
            </a:r>
            <a:endParaRPr lang="nl-NL" sz="5400" dirty="0"/>
          </a:p>
          <a:p>
            <a:endParaRPr lang="nl-NL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/>
              <a:t>Schimmels</a:t>
            </a:r>
            <a:br>
              <a:rPr lang="nl-NL" b="1" dirty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600" b="1" dirty="0">
                <a:solidFill>
                  <a:schemeClr val="tx1"/>
                </a:solidFill>
              </a:rPr>
              <a:t>d</a:t>
            </a:r>
            <a:r>
              <a:rPr lang="nl-NL" sz="3600" b="1" i="1" dirty="0">
                <a:solidFill>
                  <a:schemeClr val="tx1"/>
                </a:solidFill>
              </a:rPr>
              <a:t>oosje – sporen – schimmeldraad</a:t>
            </a:r>
            <a:br>
              <a:rPr lang="nl-NL" sz="3600" b="1" i="1" dirty="0">
                <a:solidFill>
                  <a:schemeClr val="tx1"/>
                </a:solidFill>
              </a:rPr>
            </a:br>
            <a:endParaRPr lang="nl-NL" sz="3600" b="1" dirty="0">
              <a:solidFill>
                <a:schemeClr val="tx1"/>
              </a:solidFill>
            </a:endParaRPr>
          </a:p>
        </p:txBody>
      </p:sp>
      <p:pic>
        <p:nvPicPr>
          <p:cNvPr id="15362" name="Picture 2" descr="schimme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267652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Zuurstof-warmte-vocht-voedsel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Noem </a:t>
            </a:r>
            <a:r>
              <a:rPr lang="nl-NL" dirty="0"/>
              <a:t>8 methoden van conserveren en zet er steeds in het kort achter wat de methode inhoudt + een voorbeeld als je dit kunt noemen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/>
              <a:t>Manier van conserveren</a:t>
            </a:r>
          </a:p>
          <a:p>
            <a:r>
              <a:rPr lang="nl-NL" dirty="0"/>
              <a:t>Korte uitleg</a:t>
            </a:r>
          </a:p>
          <a:p>
            <a:r>
              <a:rPr lang="nl-NL" dirty="0"/>
              <a:t>Voorbeeld 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132</Words>
  <Application>Microsoft Office PowerPoint</Application>
  <PresentationFormat>Diavoorstelling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Fotosynthese en verbranding</vt:lpstr>
      <vt:lpstr>Waar vindt verbranding plaats in de organismen? </vt:lpstr>
      <vt:lpstr>Wat zijn fossiele brandstoffen? Goed uitleggen met 4 voorbeelden. </vt:lpstr>
      <vt:lpstr>Dia 4</vt:lpstr>
      <vt:lpstr>GFT</vt:lpstr>
      <vt:lpstr>Schimmels </vt:lpstr>
      <vt:lpstr>Zuurstof-warmte-vocht-voedsel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GST</dc:creator>
  <cp:lastModifiedBy>GST</cp:lastModifiedBy>
  <cp:revision>4</cp:revision>
  <dcterms:created xsi:type="dcterms:W3CDTF">2013-03-19T10:27:53Z</dcterms:created>
  <dcterms:modified xsi:type="dcterms:W3CDTF">2013-03-19T11:04:27Z</dcterms:modified>
</cp:coreProperties>
</file>